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88" d="100"/>
          <a:sy n="88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350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ROO</cp:lastModifiedBy>
  <cp:revision>25</cp:revision>
  <dcterms:created xsi:type="dcterms:W3CDTF">2020-10-06T09:06:49Z</dcterms:created>
  <dcterms:modified xsi:type="dcterms:W3CDTF">2020-10-26T10:04:37Z</dcterms:modified>
</cp:coreProperties>
</file>